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7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4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7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4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9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4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885C-22EC-49F1-82D7-2F7D1DB78122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A780-E79F-477F-90D4-A61771C34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9399"/>
            <a:ext cx="9144000" cy="19117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2015-2016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Volunteer State Book Award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Nominated Titles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Intermediate Division</a:t>
            </a:r>
            <a:endParaRPr lang="en-US" sz="2800" dirty="0"/>
          </a:p>
        </p:txBody>
      </p:sp>
      <p:pic>
        <p:nvPicPr>
          <p:cNvPr id="4" name="Picture 3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29225"/>
            <a:ext cx="1666875" cy="1628775"/>
          </a:xfrm>
          <a:prstGeom prst="rect">
            <a:avLst/>
          </a:prstGeom>
        </p:spPr>
      </p:pic>
      <p:pic>
        <p:nvPicPr>
          <p:cNvPr id="5" name="Picture 4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74889" y="5229224"/>
            <a:ext cx="1666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2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Buddy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M.H. </a:t>
            </a:r>
            <a:r>
              <a:rPr lang="en-US" dirty="0" err="1" smtClean="0"/>
              <a:t>Herlong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Li'l</a:t>
            </a:r>
            <a:r>
              <a:rPr lang="en-US" dirty="0"/>
              <a:t> T and his family </a:t>
            </a:r>
            <a:r>
              <a:rPr lang="en-US" dirty="0" smtClean="0"/>
              <a:t>flee New Orleans during </a:t>
            </a:r>
            <a:r>
              <a:rPr lang="en-US" dirty="0"/>
              <a:t>Hurricane </a:t>
            </a:r>
            <a:r>
              <a:rPr lang="en-US" dirty="0" smtClean="0"/>
              <a:t>Katrina</a:t>
            </a:r>
            <a:r>
              <a:rPr lang="en-US" dirty="0"/>
              <a:t> </a:t>
            </a:r>
            <a:r>
              <a:rPr lang="en-US" dirty="0" smtClean="0"/>
              <a:t>but must leave his dog Buddy behind in the city. When </a:t>
            </a:r>
            <a:r>
              <a:rPr lang="en-US" dirty="0" err="1" smtClean="0"/>
              <a:t>Li’l</a:t>
            </a:r>
            <a:r>
              <a:rPr lang="en-US" dirty="0" smtClean="0"/>
              <a:t> T returns, he searches for his beloved three-legged dog.</a:t>
            </a:r>
            <a:endParaRPr lang="en-US" dirty="0"/>
          </a:p>
        </p:txBody>
      </p:sp>
      <p:pic>
        <p:nvPicPr>
          <p:cNvPr id="9218" name="Picture 2" descr="http://covers2.booksamillion.com/covers/bam/0/67/001/403/0670014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2" y="1825625"/>
            <a:ext cx="3028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2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/>
              <a:t>The Adventures of a South Pole </a:t>
            </a:r>
            <a:r>
              <a:rPr lang="en-US" b="1" i="1" dirty="0" smtClean="0"/>
              <a:t>Pig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Chris Kurtz</a:t>
            </a:r>
            <a:r>
              <a:rPr lang="en-US" i="1" dirty="0" smtClean="0"/>
              <a:t> 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Flora the pig ditches the sedentary life on the farm for an adventure in Antarctica, where she escapes the knife and lives her dream of pulling a sled with a team of </a:t>
            </a:r>
            <a:r>
              <a:rPr lang="en-US" dirty="0" smtClean="0"/>
              <a:t>dogs.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://covers4.booksamillion.com/covers/bam/0/54/763/455/05476345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495" y="1825625"/>
            <a:ext cx="326898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11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Truth of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Patricia </a:t>
            </a:r>
            <a:r>
              <a:rPr lang="en-US" dirty="0" err="1" smtClean="0"/>
              <a:t>MacLachlan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Robbie and his dog, Ellie, spend the summer at his grandmother </a:t>
            </a:r>
            <a:r>
              <a:rPr lang="en-US" dirty="0" err="1"/>
              <a:t>Maddy's</a:t>
            </a:r>
            <a:r>
              <a:rPr lang="en-US" dirty="0"/>
              <a:t> house, where Robbie learns many things about his </a:t>
            </a:r>
            <a:r>
              <a:rPr lang="en-US" dirty="0" smtClean="0"/>
              <a:t>parents </a:t>
            </a:r>
            <a:r>
              <a:rPr lang="en-US" dirty="0"/>
              <a:t>and </a:t>
            </a:r>
            <a:r>
              <a:rPr lang="en-US" dirty="0" smtClean="0"/>
              <a:t>himself.</a:t>
            </a:r>
            <a:endParaRPr lang="en-US" dirty="0"/>
          </a:p>
        </p:txBody>
      </p:sp>
      <p:pic>
        <p:nvPicPr>
          <p:cNvPr id="11266" name="Picture 2" descr="http://covers3.booksamillion.com/covers/bam/0/06/199/861/00619986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1" y="1825625"/>
            <a:ext cx="307466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371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Dragon Run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Patrick Matthews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It is testing day, and twelve-year-old Al has scored a </a:t>
            </a:r>
            <a:r>
              <a:rPr lang="en-US" dirty="0" smtClean="0"/>
              <a:t>zero on the big test.  As </a:t>
            </a:r>
            <a:r>
              <a:rPr lang="en-US" dirty="0"/>
              <a:t>he </a:t>
            </a:r>
            <a:r>
              <a:rPr lang="en-US" dirty="0" smtClean="0"/>
              <a:t>flees, </a:t>
            </a:r>
            <a:r>
              <a:rPr lang="en-US" dirty="0"/>
              <a:t>he begins to realize that being a zero actually means that he is a threat to the vicious dragons who rule his people.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covers4.booksamillion.com/covers/bam/0/54/545/068/0545450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650" y="1825625"/>
            <a:ext cx="3028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The </a:t>
            </a:r>
            <a:r>
              <a:rPr lang="en-US" b="1" i="1" dirty="0" err="1" smtClean="0"/>
              <a:t>Unwanteds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Lisa </a:t>
            </a:r>
            <a:r>
              <a:rPr lang="en-US" dirty="0" err="1" smtClean="0"/>
              <a:t>McMann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a society that purges thirteen-year-olds who are creative, identical twins Aaron and Alex are </a:t>
            </a:r>
            <a:r>
              <a:rPr lang="en-US" dirty="0" smtClean="0"/>
              <a:t>separated. One attends the University </a:t>
            </a:r>
            <a:r>
              <a:rPr lang="en-US" dirty="0"/>
              <a:t>while the other, supposedly </a:t>
            </a:r>
            <a:r>
              <a:rPr lang="en-US" dirty="0" smtClean="0"/>
              <a:t>eliminated</a:t>
            </a:r>
            <a:r>
              <a:rPr lang="en-US" dirty="0"/>
              <a:t>, finds himself in a wondrous place where </a:t>
            </a:r>
            <a:r>
              <a:rPr lang="en-US" dirty="0" smtClean="0"/>
              <a:t>he learns </a:t>
            </a:r>
            <a:r>
              <a:rPr lang="en-US" dirty="0"/>
              <a:t>magic.</a:t>
            </a:r>
          </a:p>
        </p:txBody>
      </p:sp>
      <p:pic>
        <p:nvPicPr>
          <p:cNvPr id="13314" name="Picture 2" descr="http://covers1.booksamillion.com/covers/bam/1/44/240/768/14424076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1825625"/>
            <a:ext cx="301751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1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Eye of the Storm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Kate </a:t>
            </a:r>
            <a:r>
              <a:rPr lang="en-US" dirty="0" err="1" smtClean="0"/>
              <a:t>Messner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Jaden's summer visit with her meteorologist father, who has just returned from spending four years in Russia conducting weather </a:t>
            </a:r>
            <a:r>
              <a:rPr lang="en-US" dirty="0" smtClean="0"/>
              <a:t>experiments, </a:t>
            </a:r>
            <a:r>
              <a:rPr lang="en-US" dirty="0"/>
              <a:t>fills her with apprehension and fear as she discovers that living at her father's planned community </a:t>
            </a:r>
            <a:r>
              <a:rPr lang="en-US" dirty="0" smtClean="0"/>
              <a:t>of Placid </a:t>
            </a:r>
            <a:r>
              <a:rPr lang="en-US" dirty="0"/>
              <a:t>Meadows is anything but placid.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covers3.booksamillion.com/covers/bam/0/80/272/313/0802723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221" y="1825625"/>
            <a:ext cx="303283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832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Sugar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Jewell Parker Rhodes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Reconstruction brings big changes to the Louisiana sugar plantation where spunky ten-year-old Sugar has always lived, including her friendship with Billy, the son of her former master, and the arrival of workmen from China.</a:t>
            </a:r>
          </a:p>
        </p:txBody>
      </p:sp>
      <p:pic>
        <p:nvPicPr>
          <p:cNvPr id="15362" name="Picture 2" descr="http://covers1.booksamillion.com/covers/bam/0/31/604/305/0316043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825625"/>
            <a:ext cx="31432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27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Electrical </a:t>
            </a:r>
            <a:r>
              <a:rPr lang="en-US" b="1" i="1" dirty="0" smtClean="0"/>
              <a:t>Wizard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>by Elizabeth </a:t>
            </a:r>
            <a:r>
              <a:rPr lang="en-US" dirty="0" err="1" smtClean="0"/>
              <a:t>Rusch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Nikola </a:t>
            </a:r>
            <a:r>
              <a:rPr lang="en-US" dirty="0" smtClean="0"/>
              <a:t>Tesla’s </a:t>
            </a:r>
            <a:r>
              <a:rPr lang="en-US" dirty="0"/>
              <a:t>fascination with electricity caused him to go on to invent alternating current </a:t>
            </a:r>
            <a:r>
              <a:rPr lang="en-US" dirty="0" smtClean="0"/>
              <a:t>as well as many </a:t>
            </a:r>
            <a:r>
              <a:rPr lang="en-US" dirty="0"/>
              <a:t>devices that helped bring electricity to American households </a:t>
            </a:r>
            <a:r>
              <a:rPr lang="en-US" dirty="0" smtClean="0"/>
              <a:t>and the </a:t>
            </a:r>
            <a:r>
              <a:rPr lang="en-US" dirty="0"/>
              <a:t>rest of the </a:t>
            </a:r>
            <a:r>
              <a:rPr lang="en-US" dirty="0" smtClean="0"/>
              <a:t>world.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covers2.booksamillion.com/covers/bam/0/76/365/855/07636585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271" y="1825625"/>
            <a:ext cx="398906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37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King of the </a:t>
            </a:r>
            <a:r>
              <a:rPr lang="en-US" b="1" i="1" dirty="0" smtClean="0"/>
              <a:t>Mound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Wes Tooke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Nick loves </a:t>
            </a:r>
            <a:r>
              <a:rPr lang="en-US" dirty="0" smtClean="0"/>
              <a:t>baseball. After </a:t>
            </a:r>
            <a:r>
              <a:rPr lang="en-US" dirty="0"/>
              <a:t>a year in the hospital fighting polio and with a brace on one leg, </a:t>
            </a:r>
            <a:r>
              <a:rPr lang="en-US" dirty="0" smtClean="0"/>
              <a:t>he </a:t>
            </a:r>
            <a:r>
              <a:rPr lang="en-US" dirty="0"/>
              <a:t>takes a job with </a:t>
            </a:r>
            <a:r>
              <a:rPr lang="en-US" dirty="0" smtClean="0"/>
              <a:t>his father’s team and  sees </a:t>
            </a:r>
            <a:r>
              <a:rPr lang="en-US" dirty="0"/>
              <a:t>the great pitcher, Satchel Paige, play during the 1935 season.</a:t>
            </a:r>
          </a:p>
        </p:txBody>
      </p:sp>
      <p:pic>
        <p:nvPicPr>
          <p:cNvPr id="17410" name="Picture 2" descr="http://covers2.booksamillion.com/covers/bam/1/44/243/346/14424334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41" y="1825625"/>
            <a:ext cx="301751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634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8 Class Pets +</a:t>
            </a:r>
            <a:r>
              <a:rPr lang="en-US" i="1" dirty="0" smtClean="0"/>
              <a:t> </a:t>
            </a:r>
            <a:r>
              <a:rPr lang="en-US" i="1" dirty="0"/>
              <a:t>1 Squirrel </a:t>
            </a:r>
            <a:r>
              <a:rPr lang="en-US" i="1" dirty="0" smtClean="0"/>
              <a:t> ÷ 1 </a:t>
            </a:r>
            <a:r>
              <a:rPr lang="en-US" i="1" dirty="0"/>
              <a:t>Dog = </a:t>
            </a:r>
            <a:r>
              <a:rPr lang="en-US" i="1" dirty="0" smtClean="0"/>
              <a:t>Chaos</a:t>
            </a:r>
            <a:br>
              <a:rPr lang="en-US" i="1" dirty="0" smtClean="0"/>
            </a:br>
            <a:r>
              <a:rPr lang="en-US" dirty="0" smtClean="0"/>
              <a:t>by Vivian </a:t>
            </a:r>
            <a:r>
              <a:rPr lang="en-US" dirty="0" err="1" smtClean="0"/>
              <a:t>Vande</a:t>
            </a:r>
            <a:r>
              <a:rPr lang="en-US" dirty="0" smtClean="0"/>
              <a:t> </a:t>
            </a:r>
            <a:r>
              <a:rPr lang="en-US" dirty="0" err="1" smtClean="0"/>
              <a:t>Velde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dog chases a squirrel into an elementary school one night, creating monumental </a:t>
            </a:r>
            <a:r>
              <a:rPr lang="en-US" dirty="0" smtClean="0"/>
              <a:t>chaos.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covers2.booksamillion.com/covers/bam/0/82/342/594/08234259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244" y="1825625"/>
            <a:ext cx="300609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78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The True Blue Scouts of Sugar Man </a:t>
            </a:r>
            <a:r>
              <a:rPr lang="en-US" b="1" i="1" dirty="0" smtClean="0"/>
              <a:t>Swamp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</a:t>
            </a:r>
            <a:r>
              <a:rPr lang="en-US" dirty="0" err="1" smtClean="0"/>
              <a:t>Kathi</a:t>
            </a:r>
            <a:r>
              <a:rPr lang="en-US" dirty="0" smtClean="0"/>
              <a:t> </a:t>
            </a:r>
            <a:r>
              <a:rPr lang="en-US" dirty="0" err="1" smtClean="0"/>
              <a:t>Appelt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Chap </a:t>
            </a:r>
            <a:r>
              <a:rPr lang="en-US" dirty="0" err="1"/>
              <a:t>Brayburn</a:t>
            </a:r>
            <a:r>
              <a:rPr lang="en-US" dirty="0"/>
              <a:t>, </a:t>
            </a:r>
            <a:r>
              <a:rPr lang="en-US" dirty="0" smtClean="0"/>
              <a:t>the ancient </a:t>
            </a:r>
            <a:r>
              <a:rPr lang="en-US" dirty="0"/>
              <a:t>Sugar Man, and </a:t>
            </a:r>
            <a:r>
              <a:rPr lang="en-US" dirty="0" smtClean="0"/>
              <a:t>two raccoons names Bingo </a:t>
            </a:r>
            <a:r>
              <a:rPr lang="en-US" dirty="0"/>
              <a:t>and </a:t>
            </a:r>
            <a:r>
              <a:rPr lang="en-US" dirty="0" err="1"/>
              <a:t>J'miah</a:t>
            </a:r>
            <a:r>
              <a:rPr lang="en-US" dirty="0"/>
              <a:t> try to save Bayou </a:t>
            </a:r>
            <a:r>
              <a:rPr lang="en-US" dirty="0" err="1"/>
              <a:t>Tourterelle</a:t>
            </a:r>
            <a:r>
              <a:rPr lang="en-US" dirty="0"/>
              <a:t> from feral </a:t>
            </a:r>
            <a:r>
              <a:rPr lang="en-US" dirty="0" smtClean="0"/>
              <a:t>pigs, the greedy </a:t>
            </a:r>
            <a:r>
              <a:rPr lang="en-US" dirty="0"/>
              <a:t>Sunny Boy Beaucoup, and </a:t>
            </a:r>
            <a:r>
              <a:rPr lang="en-US" dirty="0" smtClean="0"/>
              <a:t>the world-class </a:t>
            </a:r>
            <a:r>
              <a:rPr lang="en-US" dirty="0"/>
              <a:t>alligator wrestler </a:t>
            </a:r>
            <a:r>
              <a:rPr lang="en-US" dirty="0" smtClean="0"/>
              <a:t>and </a:t>
            </a:r>
            <a:r>
              <a:rPr lang="en-US" dirty="0"/>
              <a:t>land </a:t>
            </a:r>
            <a:r>
              <a:rPr lang="en-US" dirty="0" smtClean="0"/>
              <a:t>developer, </a:t>
            </a:r>
            <a:r>
              <a:rPr lang="en-US" dirty="0"/>
              <a:t>Jaeger Stitch.</a:t>
            </a:r>
          </a:p>
        </p:txBody>
      </p:sp>
      <p:pic>
        <p:nvPicPr>
          <p:cNvPr id="1026" name="Picture 2" descr="http://covers4.booksamillion.com/covers/bam/1/44/242/105/1442421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1825625"/>
            <a:ext cx="3028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716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Ivy Takes Care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Rosemary Wells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Brokenhearted </a:t>
            </a:r>
            <a:r>
              <a:rPr lang="en-US" dirty="0"/>
              <a:t>when her best friend departs for the summer, Ivy spends her own summer caring for animals in the mid-century Southwest, sharing her season of discovery with a stubborn pony, a mischievous puppy, and a scarred racehorse.</a:t>
            </a:r>
          </a:p>
        </p:txBody>
      </p:sp>
      <p:pic>
        <p:nvPicPr>
          <p:cNvPr id="19458" name="Picture 2" descr="http://covers2.booksamillion.com/covers/bam/0/76/365/352/07636535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516" y="1825625"/>
            <a:ext cx="318896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694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Gone Fishing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Tamera Will </a:t>
            </a:r>
            <a:r>
              <a:rPr lang="en-US" dirty="0" err="1" smtClean="0"/>
              <a:t>Wissinger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In this novel told through poems, nine-year-old Sam loves fishing with his dad, so when his pesky little sister horns in on their fishing trip, he is none too pleased.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4" name="Picture 4" descr="http://covers2.booksamillion.com/covers/bam/0/54/443/931/05444393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951" y="1825625"/>
            <a:ext cx="322325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73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Almost Home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Joan Bauer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Sugar, her beloved puppy Slush, </a:t>
            </a:r>
            <a:r>
              <a:rPr lang="en-US" dirty="0"/>
              <a:t>and her mother lose their beloved house and experience the harsh world of homelessness.</a:t>
            </a:r>
          </a:p>
        </p:txBody>
      </p:sp>
      <p:pic>
        <p:nvPicPr>
          <p:cNvPr id="2050" name="Picture 2" descr="http://covers2.booksamillion.com/covers/bam/0/67/001/289/06700128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96" y="1825625"/>
            <a:ext cx="305180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7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Dog Finds Lost Dolphins!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Elizabeth Carney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non-fiction book looks </a:t>
            </a:r>
            <a:r>
              <a:rPr lang="en-US" dirty="0"/>
              <a:t>at a dog, a monkey and </a:t>
            </a:r>
            <a:r>
              <a:rPr lang="en-US" dirty="0" smtClean="0"/>
              <a:t>a group of rats </a:t>
            </a:r>
            <a:r>
              <a:rPr lang="en-US" dirty="0"/>
              <a:t>that have helped </a:t>
            </a:r>
            <a:r>
              <a:rPr lang="en-US" dirty="0" smtClean="0"/>
              <a:t>rescue both </a:t>
            </a:r>
            <a:r>
              <a:rPr lang="en-US" dirty="0"/>
              <a:t>animals and people.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covers2.booksamillion.com/covers/bam/1/42/631/031/1426310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641" y="1825625"/>
            <a:ext cx="310895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05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Freaky Fast Frankie Joe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</a:t>
            </a:r>
            <a:r>
              <a:rPr lang="en-US" dirty="0" err="1" smtClean="0"/>
              <a:t>Lutricia</a:t>
            </a:r>
            <a:r>
              <a:rPr lang="en-US" dirty="0" smtClean="0"/>
              <a:t> Clifton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Frankie Joe </a:t>
            </a:r>
            <a:r>
              <a:rPr lang="en-US" dirty="0" err="1" smtClean="0"/>
              <a:t>Huckaby</a:t>
            </a:r>
            <a:r>
              <a:rPr lang="en-US" dirty="0" smtClean="0"/>
              <a:t> lives </a:t>
            </a:r>
            <a:r>
              <a:rPr lang="en-US" dirty="0"/>
              <a:t>with the father he never knew, a stepmother, and four half-brothers in </a:t>
            </a:r>
            <a:r>
              <a:rPr lang="en-US" dirty="0" smtClean="0"/>
              <a:t>Illinois. He </a:t>
            </a:r>
            <a:r>
              <a:rPr lang="en-US" dirty="0"/>
              <a:t>starts a delivery service to finance his escape back to his mother in Texas, not realizing </a:t>
            </a:r>
            <a:r>
              <a:rPr lang="en-US" dirty="0" smtClean="0"/>
              <a:t>that he </a:t>
            </a:r>
            <a:r>
              <a:rPr lang="en-US" dirty="0"/>
              <a:t>is making a better life for himself </a:t>
            </a:r>
            <a:r>
              <a:rPr lang="en-US" dirty="0" smtClean="0"/>
              <a:t>with his new family than </a:t>
            </a:r>
            <a:r>
              <a:rPr lang="en-US" dirty="0"/>
              <a:t>he ever had with her.</a:t>
            </a:r>
          </a:p>
        </p:txBody>
      </p:sp>
      <p:pic>
        <p:nvPicPr>
          <p:cNvPr id="4100" name="Picture 4" descr="http://covers3.booksamillion.com/covers/bam/0/82/342/867/08234286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28" y="1825625"/>
            <a:ext cx="3028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Flora &amp; Ulysses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Kate </a:t>
            </a:r>
            <a:r>
              <a:rPr lang="en-US" dirty="0" err="1" smtClean="0"/>
              <a:t>DiCamillo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After Flora saves a squirrel </a:t>
            </a:r>
            <a:r>
              <a:rPr lang="en-US" dirty="0"/>
              <a:t>named </a:t>
            </a:r>
            <a:r>
              <a:rPr lang="en-US" dirty="0" smtClean="0"/>
              <a:t>Ulysses from an accident </a:t>
            </a:r>
            <a:r>
              <a:rPr lang="en-US" dirty="0"/>
              <a:t>with a vacuum cleaner, </a:t>
            </a:r>
            <a:r>
              <a:rPr lang="en-US" dirty="0" smtClean="0"/>
              <a:t>the two team </a:t>
            </a:r>
            <a:r>
              <a:rPr lang="en-US" dirty="0"/>
              <a:t>up to use Ulysses' </a:t>
            </a:r>
            <a:r>
              <a:rPr lang="en-US" dirty="0" smtClean="0"/>
              <a:t>numerous superpowers </a:t>
            </a:r>
            <a:r>
              <a:rPr lang="en-US" dirty="0"/>
              <a:t>to conquer villains and protect the weak.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ttp://covers3.booksamillion.com/covers/bam/0/76/366/040/07636604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904" y="1825625"/>
            <a:ext cx="339470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10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The </a:t>
            </a:r>
            <a:r>
              <a:rPr lang="en-US" b="1" i="1" dirty="0" err="1" smtClean="0"/>
              <a:t>Vengekeep</a:t>
            </a:r>
            <a:r>
              <a:rPr lang="en-US" b="1" i="1" dirty="0" smtClean="0"/>
              <a:t> Prophecies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Brian </a:t>
            </a:r>
            <a:r>
              <a:rPr lang="en-US" dirty="0" err="1" smtClean="0"/>
              <a:t>Farrey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Jaxter</a:t>
            </a:r>
            <a:r>
              <a:rPr lang="en-US" dirty="0"/>
              <a:t> </a:t>
            </a:r>
            <a:r>
              <a:rPr lang="en-US" dirty="0" err="1" smtClean="0"/>
              <a:t>Grimjinx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born into a clan of thieves, but </a:t>
            </a:r>
            <a:r>
              <a:rPr lang="en-US" dirty="0" smtClean="0"/>
              <a:t>is unable </a:t>
            </a:r>
            <a:r>
              <a:rPr lang="en-US" dirty="0"/>
              <a:t>to pull off a successful heist because of his </a:t>
            </a:r>
            <a:r>
              <a:rPr lang="en-US" dirty="0" smtClean="0"/>
              <a:t>clumsiness. He then </a:t>
            </a:r>
            <a:r>
              <a:rPr lang="en-US" dirty="0"/>
              <a:t>learns his family members are supposed to be the next heroes of </a:t>
            </a:r>
            <a:r>
              <a:rPr lang="en-US" dirty="0" err="1" smtClean="0"/>
              <a:t>Vengekeep</a:t>
            </a:r>
            <a:r>
              <a:rPr lang="en-US" dirty="0" smtClean="0"/>
              <a:t>.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the help of a new friend, he faces off against flaming monsters, a bazaar of thieves, and a renegade sorcerer while trying to become a hero.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6146" name="Picture 2" descr="http://covers2.booksamillion.com/covers/bam/0/06/204/928/0062049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630" y="1825625"/>
            <a:ext cx="3028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1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Gingersnap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Patricia Reilly </a:t>
            </a:r>
            <a:r>
              <a:rPr lang="en-US" dirty="0" err="1" smtClean="0"/>
              <a:t>Giff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When her brother </a:t>
            </a:r>
            <a:r>
              <a:rPr lang="en-US" dirty="0" smtClean="0"/>
              <a:t>goes </a:t>
            </a:r>
            <a:r>
              <a:rPr lang="en-US" dirty="0"/>
              <a:t>missing in action during World War II, </a:t>
            </a:r>
            <a:r>
              <a:rPr lang="en-US" dirty="0" err="1" smtClean="0"/>
              <a:t>Jayna</a:t>
            </a:r>
            <a:r>
              <a:rPr lang="en-US" dirty="0" smtClean="0"/>
              <a:t>, her turtle, and a ghost leave </a:t>
            </a:r>
            <a:r>
              <a:rPr lang="en-US" dirty="0"/>
              <a:t>upstate New York </a:t>
            </a:r>
            <a:r>
              <a:rPr lang="en-US" dirty="0" smtClean="0"/>
              <a:t>to search for her grandmother </a:t>
            </a:r>
            <a:r>
              <a:rPr lang="en-US" dirty="0"/>
              <a:t>in Brooklyn.</a:t>
            </a:r>
          </a:p>
        </p:txBody>
      </p:sp>
      <p:pic>
        <p:nvPicPr>
          <p:cNvPr id="7170" name="Picture 2" descr="http://covers3.booksamillion.com/covers/bam/0/37/583/891/0375838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825625"/>
            <a:ext cx="304038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72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Escape from Mr. </a:t>
            </a:r>
            <a:r>
              <a:rPr lang="en-US" b="1" i="1" dirty="0" err="1" smtClean="0"/>
              <a:t>Lemoncello’s</a:t>
            </a:r>
            <a:r>
              <a:rPr lang="en-US" b="1" i="1" dirty="0" smtClean="0"/>
              <a:t> Library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Chris </a:t>
            </a:r>
            <a:r>
              <a:rPr lang="en-US" dirty="0" err="1" smtClean="0"/>
              <a:t>Grabenstein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Kyle gets to stay overnight in </a:t>
            </a:r>
            <a:r>
              <a:rPr lang="en-US" dirty="0" smtClean="0"/>
              <a:t>his town’s new library, a building </a:t>
            </a:r>
            <a:r>
              <a:rPr lang="en-US" dirty="0"/>
              <a:t>designed by his </a:t>
            </a:r>
            <a:r>
              <a:rPr lang="en-US" dirty="0" smtClean="0"/>
              <a:t>hero, the </a:t>
            </a:r>
            <a:r>
              <a:rPr lang="en-US" dirty="0"/>
              <a:t>famous </a:t>
            </a:r>
            <a:r>
              <a:rPr lang="en-US" dirty="0" err="1"/>
              <a:t>gamemaker</a:t>
            </a:r>
            <a:r>
              <a:rPr lang="en-US" dirty="0"/>
              <a:t> Luigi </a:t>
            </a:r>
            <a:r>
              <a:rPr lang="en-US" dirty="0" err="1" smtClean="0"/>
              <a:t>Lemoncello</a:t>
            </a:r>
            <a:r>
              <a:rPr lang="en-US" dirty="0"/>
              <a:t>.</a:t>
            </a:r>
            <a:r>
              <a:rPr lang="en-US" dirty="0" smtClean="0"/>
              <a:t> He soon finds out that he </a:t>
            </a:r>
            <a:r>
              <a:rPr lang="en-US" dirty="0"/>
              <a:t>must work with </a:t>
            </a:r>
            <a:r>
              <a:rPr lang="en-US" dirty="0" smtClean="0"/>
              <a:t>his friends </a:t>
            </a:r>
            <a:r>
              <a:rPr lang="en-US" dirty="0"/>
              <a:t>to solve puzzles in order to </a:t>
            </a:r>
            <a:r>
              <a:rPr lang="en-US" dirty="0" smtClean="0"/>
              <a:t>escape the library.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covers2.booksamillion.com/covers/bam/0/37/587/089/037587089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00" y="1825625"/>
            <a:ext cx="3028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84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867</Words>
  <Application>Microsoft Macintosh PowerPoint</Application>
  <PresentationFormat>Custom</PresentationFormat>
  <Paragraphs>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2015-2016 Volunteer State Book Award Nominated Titles</vt:lpstr>
      <vt:lpstr>The True Blue Scouts of Sugar Man Swamp by Kathi Appelt</vt:lpstr>
      <vt:lpstr>Almost Home by Joan Bauer</vt:lpstr>
      <vt:lpstr>Dog Finds Lost Dolphins!  By Elizabeth Carney</vt:lpstr>
      <vt:lpstr>Freaky Fast Frankie Joe by Lutricia Clifton</vt:lpstr>
      <vt:lpstr>Flora &amp; Ulysses by Kate DiCamillo</vt:lpstr>
      <vt:lpstr>The Vengekeep Prophecies by Brian Farrey</vt:lpstr>
      <vt:lpstr>Gingersnap by Patricia Reilly Giff</vt:lpstr>
      <vt:lpstr>Escape from Mr. Lemoncello’s Library by Chris Grabenstein</vt:lpstr>
      <vt:lpstr>Buddy by M.H. Herlong</vt:lpstr>
      <vt:lpstr>The Adventures of a South Pole Pig by Chris Kurtz  </vt:lpstr>
      <vt:lpstr>The Truth of Me by Patricia MacLachlan</vt:lpstr>
      <vt:lpstr>Dragon Run by Patrick Matthews</vt:lpstr>
      <vt:lpstr>The Unwanteds by Lisa McMann</vt:lpstr>
      <vt:lpstr>Eye of the Storm  by Kate Messner</vt:lpstr>
      <vt:lpstr>Sugar by Jewell Parker Rhodes</vt:lpstr>
      <vt:lpstr>Electrical Wizard by Elizabeth Rusch</vt:lpstr>
      <vt:lpstr>King of the Mound by Wes Tooke</vt:lpstr>
      <vt:lpstr>8 Class Pets + 1 Squirrel  ÷ 1 Dog = Chaos by Vivian Vande Velde</vt:lpstr>
      <vt:lpstr>Ivy Takes Care by Rosemary Wells</vt:lpstr>
      <vt:lpstr>Gone Fishing by Tamera Will Wissinger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2015-2016 Volunteer State Book Award Nominated Titles</dc:title>
  <dc:creator>Scot Smith</dc:creator>
  <cp:lastModifiedBy>Raymona Batchelor</cp:lastModifiedBy>
  <cp:revision>14</cp:revision>
  <dcterms:created xsi:type="dcterms:W3CDTF">2015-06-18T10:54:00Z</dcterms:created>
  <dcterms:modified xsi:type="dcterms:W3CDTF">2015-07-06T16:53:08Z</dcterms:modified>
</cp:coreProperties>
</file>